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  <p:sldMasterId id="2147484396" r:id="rId2"/>
    <p:sldMasterId id="2147484408" r:id="rId3"/>
  </p:sldMasterIdLst>
  <p:notesMasterIdLst>
    <p:notesMasterId r:id="rId15"/>
  </p:notesMasterIdLst>
  <p:sldIdLst>
    <p:sldId id="290" r:id="rId4"/>
    <p:sldId id="277" r:id="rId5"/>
    <p:sldId id="337" r:id="rId6"/>
    <p:sldId id="375" r:id="rId7"/>
    <p:sldId id="339" r:id="rId8"/>
    <p:sldId id="377" r:id="rId9"/>
    <p:sldId id="340" r:id="rId10"/>
    <p:sldId id="341" r:id="rId11"/>
    <p:sldId id="378" r:id="rId12"/>
    <p:sldId id="342" r:id="rId13"/>
    <p:sldId id="343" r:id="rId1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00FF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9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450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7/1/2019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7F893-E256-4920-BF7E-EF2C2680F6D9}" type="slidenum">
              <a:rPr lang="en-MY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6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7F893-E256-4920-BF7E-EF2C2680F6D9}" type="slidenum">
              <a:rPr lang="en-MY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5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3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7F893-E256-4920-BF7E-EF2C2680F6D9}" type="slidenum">
              <a:rPr lang="en-MY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8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6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7F893-E256-4920-BF7E-EF2C2680F6D9}" type="slidenum">
              <a:rPr lang="en-MY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0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7/1/2019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7/1/2019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7/1/2019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88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5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5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7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12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7/1/2019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8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52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18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18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14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5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87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9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7/1/2019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53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78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4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7/1/2019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7/1/2019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7/1/2019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7/1/2019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7/1/2019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7/1/2019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7/1/2019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23365" y="5649309"/>
            <a:ext cx="49412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	: 07 JANUARI 2019 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Time	: 0830hrs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	: IBUPEJABAT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0EC1E-6BB4-4D6C-9B7C-8B5696F9BC69}"/>
              </a:ext>
            </a:extLst>
          </p:cNvPr>
          <p:cNvSpPr/>
          <p:nvPr/>
        </p:nvSpPr>
        <p:spPr>
          <a:xfrm>
            <a:off x="172278" y="5764696"/>
            <a:ext cx="6042992" cy="9541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latin typeface="Cambria" panose="02040503050406030204" pitchFamily="18" charset="0"/>
                <a:ea typeface="Cambria" panose="02040503050406030204" pitchFamily="18" charset="0"/>
              </a:rPr>
              <a:t>PELAN TINDAKAN KEBAKARAN DAN BENCANA </a:t>
            </a: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>
              <a:defRPr/>
            </a:pPr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>
                <a:defRPr/>
              </a:pPr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5135" y="-9144"/>
            <a:ext cx="12033613" cy="10733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MY" sz="5100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>
              <a:defRPr/>
            </a:pPr>
            <a:r>
              <a:rPr lang="en-MY" sz="1800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CARTA ORGANISASI PASUKAN TINDAKAN KEBAKARAN DAN BENCANA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F7D5A1-604D-4035-9349-396A0E03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206865"/>
            <a:ext cx="11267558" cy="1062209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16556-5281-4DD2-B71A-DC3D0F5B9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34" y="1161565"/>
            <a:ext cx="5831595" cy="5583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376508-26DB-4699-8DF1-1AEED6429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181109"/>
            <a:ext cx="5831595" cy="53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0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>
              <a:defRPr/>
            </a:pPr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>
                <a:defRPr/>
              </a:pPr>
              <a:t>11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430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defRPr/>
            </a:pPr>
            <a:endParaRPr lang="en-MY" sz="1800" b="1" u="sng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">
              <a:lnSpc>
                <a:spcPct val="100000"/>
              </a:lnSpc>
              <a:spcBef>
                <a:spcPts val="0"/>
              </a:spcBef>
              <a:defRPr/>
            </a:pPr>
            <a:endParaRPr lang="en-MY" sz="1800" b="1" u="sng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">
              <a:lnSpc>
                <a:spcPct val="100000"/>
              </a:lnSpc>
              <a:spcBef>
                <a:spcPts val="0"/>
              </a:spcBef>
              <a:defRPr/>
            </a:pPr>
            <a:endParaRPr lang="en-MY" sz="1800" b="1" u="sng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">
              <a:lnSpc>
                <a:spcPct val="100000"/>
              </a:lnSpc>
              <a:spcBef>
                <a:spcPts val="0"/>
              </a:spcBef>
              <a:defRPr/>
            </a:pPr>
            <a:endParaRPr lang="en-MY" sz="1800" b="1" u="sng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">
              <a:lnSpc>
                <a:spcPct val="100000"/>
              </a:lnSpc>
              <a:spcBef>
                <a:spcPts val="0"/>
              </a:spcBef>
              <a:defRPr/>
            </a:pPr>
            <a:endParaRPr lang="en-MY" sz="1800" b="1" u="sng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F7D5A1-604D-4035-9349-396A0E03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206865"/>
            <a:ext cx="11267558" cy="1062209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646025-7CD9-4F73-A564-6C065457B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33" y="1364977"/>
            <a:ext cx="11335733" cy="980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D9151-35FB-44D9-BC74-7656D2BAC4BE}"/>
              </a:ext>
            </a:extLst>
          </p:cNvPr>
          <p:cNvSpPr/>
          <p:nvPr/>
        </p:nvSpPr>
        <p:spPr>
          <a:xfrm>
            <a:off x="2073965" y="2938695"/>
            <a:ext cx="7712766" cy="152254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16842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0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136" y="-31677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PENGENALAN</a:t>
            </a: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D6F623D-62D4-438C-9519-1A4583EDC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35" y="1748909"/>
            <a:ext cx="1178503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b="1">
                <a:solidFill>
                  <a:srgbClr val="CC00CC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permis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seharusnya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manual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pengurusan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bencana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emergency response plan (ERP)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ERP yang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disediakan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mestilah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memadai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setempat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anggota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peralatan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fasiliti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Mematuhi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kehendak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perundangan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marL="514350" indent="-51435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lphaLcPeriod"/>
            </a:pP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Akta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Perkhidmatan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Bomba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1988</a:t>
            </a:r>
          </a:p>
          <a:p>
            <a:pPr marL="514350" indent="-51435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lphaLcPeriod"/>
            </a:pP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Undang-undang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Kecil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Bangunan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Seragam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1984</a:t>
            </a:r>
          </a:p>
          <a:p>
            <a:pPr marL="514350" indent="-51435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lphaLcPeriod"/>
            </a:pP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Akta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Kesihatan </a:t>
            </a:r>
            <a:r>
              <a:rPr lang="en-US" altLang="en-US" sz="28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Pekerjaan</a:t>
            </a:r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1994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600" b="1" dirty="0">
                <a:latin typeface="Cambria" panose="02040503050406030204" pitchFamily="18" charset="0"/>
                <a:cs typeface="Arial" panose="020B0604020202020204" pitchFamily="34" charset="0"/>
              </a:rPr>
              <a:t>TAKRIF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631825" algn="just">
              <a:buFont typeface="Wingdings" panose="05000000000000000000" pitchFamily="2" charset="2"/>
              <a:buChar char="q"/>
              <a:defRPr/>
            </a:pPr>
            <a:r>
              <a:rPr lang="en-MY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PENGUNSIAN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– </a:t>
            </a:r>
            <a:r>
              <a:rPr lang="en-MY" sz="17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17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mengosongkan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17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bangunan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MY" sz="17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premis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MY" sz="17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17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631825">
              <a:buFont typeface="Wingdings" panose="05000000000000000000" pitchFamily="2" charset="2"/>
              <a:buChar char="q"/>
              <a:defRPr/>
            </a:pPr>
            <a:r>
              <a:rPr lang="en-MY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BENCANA</a:t>
            </a:r>
            <a:r>
              <a:rPr lang="en-MY" sz="17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-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insiden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semulajadi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	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tiba-tiba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kecederaan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kematian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kerosakan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persekitaran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menyebakan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gangguan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aktiviti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seharian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0"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1825" lvl="1" indent="-631825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ASSEMBLY POINT 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berkumpul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lokasi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jauh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lokasi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kebakaran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bencana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Kawasan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selamat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terlindung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kebakaran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bencana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ctr">
              <a:defRPr/>
            </a:pPr>
            <a:r>
              <a:rPr lang="en-MY" sz="32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 BENCANA</a:t>
            </a:r>
          </a:p>
          <a:p>
            <a:pPr marL="455612" lvl="1" indent="-342900">
              <a:buFont typeface="+mj-lt"/>
              <a:buAutoNum type="arabicPeriod"/>
              <a:defRPr/>
            </a:pPr>
            <a:r>
              <a:rPr lang="en-MY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BENCANA TAHAP 1 (SATU) 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“mass casualty incident” (MCI).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setempat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berpotensi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merebak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komplek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dikendalikan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berkuasa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tempatan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5612" lvl="1" indent="-342900">
              <a:buFont typeface="+mj-lt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BENCANA TAHAP 2 (DUA) 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serius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Berpotensi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merebak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berpotensi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ancaman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Kehilangan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kerosakan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infrstruktur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berkuasa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tempatan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mampu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mengendalikan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kepakaran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diperlukan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5612" lvl="1" indent="-342900">
              <a:buFont typeface="+mj-lt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BENCANA TAHAP 3 (TIGA) 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meluas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kerajaan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pusat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Memerlukan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kepakaran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negara.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Kehilangan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kerosakan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hartabenda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infrastruktur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dipulihkan.Recommend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further improvement in existing working method</a:t>
            </a:r>
            <a:endParaRPr lang="en-MY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3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1322326"/>
            <a:ext cx="12191999" cy="45481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DEFINASI : </a:t>
            </a:r>
            <a:r>
              <a:rPr lang="ms-MY" sz="1800" dirty="0">
                <a:latin typeface="Cambria" panose="02040503050406030204" pitchFamily="18" charset="0"/>
                <a:ea typeface="Cambria" panose="02040503050406030204" pitchFamily="18" charset="0"/>
              </a:rPr>
              <a:t>Merupakan persediaan menghadkan kemerebakan dan terbahagi kepada  dua aspek iaitu Perlindungan secara </a:t>
            </a:r>
            <a:r>
              <a:rPr lang="ms-MY" sz="1800" b="1" dirty="0">
                <a:latin typeface="Cambria" panose="02040503050406030204" pitchFamily="18" charset="0"/>
                <a:ea typeface="Cambria" panose="02040503050406030204" pitchFamily="18" charset="0"/>
              </a:rPr>
              <a:t>PASIF</a:t>
            </a:r>
            <a:r>
              <a:rPr lang="ms-MY" sz="1800" dirty="0">
                <a:latin typeface="Cambria" panose="02040503050406030204" pitchFamily="18" charset="0"/>
                <a:ea typeface="Cambria" panose="02040503050406030204" pitchFamily="18" charset="0"/>
              </a:rPr>
              <a:t> dan Perlindungan secara </a:t>
            </a:r>
            <a:r>
              <a:rPr lang="ms-MY" sz="1800" b="1" dirty="0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ms-MY" sz="1800" dirty="0">
                <a:latin typeface="Cambria" panose="02040503050406030204" pitchFamily="18" charset="0"/>
                <a:ea typeface="Cambria" panose="02040503050406030204" pitchFamily="18" charset="0"/>
              </a:rPr>
              <a:t> .  </a:t>
            </a:r>
          </a:p>
          <a:p>
            <a:pPr lvl="0">
              <a:defRPr/>
            </a:pPr>
            <a:endParaRPr kumimoji="0" lang="ms-MY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PERLINDUNGAN PASIF	-  Plan jalan keluar keselamatan </a:t>
            </a:r>
          </a:p>
          <a:p>
            <a:pPr lvl="0"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- Pemetaan kawasan tapak kerja</a:t>
            </a:r>
          </a:p>
          <a:p>
            <a:pPr lvl="0"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- Paras Akses</a:t>
            </a:r>
          </a:p>
          <a:p>
            <a:pPr lvl="0"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- Ruang Akses</a:t>
            </a:r>
          </a:p>
          <a:p>
            <a:pPr lvl="0"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- Kekemasan dalaman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PERLINDUNGAN AKTIF 	-  Pili Bomba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ms-MY" sz="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endParaRPr lang="ms-MY" sz="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defRPr/>
            </a:pPr>
            <a:r>
              <a:rPr kumimoji="0" lang="ms-MY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		- sistem spinkler </a:t>
            </a:r>
          </a:p>
          <a:p>
            <a:pPr lvl="0"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- sistem pancur basah </a:t>
            </a:r>
          </a:p>
          <a:p>
            <a:pPr lvl="0">
              <a:defRPr/>
            </a:pPr>
            <a:r>
              <a:rPr kumimoji="0" lang="ms-MY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		- sistem pancur kering </a:t>
            </a:r>
          </a:p>
          <a:p>
            <a:pPr lvl="0">
              <a:defRPr/>
            </a:pPr>
            <a:r>
              <a:rPr lang="ms-MY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- sistem salur bantu  mula </a:t>
            </a:r>
          </a:p>
          <a:p>
            <a:pPr lvl="0">
              <a:defRPr/>
            </a:pPr>
            <a:r>
              <a:rPr kumimoji="0" lang="ms-MY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		- sistem penggera </a:t>
            </a:r>
            <a:endParaRPr kumimoji="0" lang="en-MY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833" y="131134"/>
            <a:ext cx="7689003" cy="738466"/>
          </a:xfrm>
        </p:spPr>
        <p:txBody>
          <a:bodyPr>
            <a:noAutofit/>
          </a:bodyPr>
          <a:lstStyle/>
          <a:p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PERLINDUNGAN KEBAKARAN </a:t>
            </a: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B0D229C9-9316-4C9E-99B5-7D7A05F2C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117" y="4972518"/>
            <a:ext cx="1703988" cy="12763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FC38CB-4DF1-47C0-B6E5-A4F8FC8C0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3287" y="1735736"/>
            <a:ext cx="2066880" cy="2324175"/>
          </a:xfrm>
          <a:prstGeom prst="rect">
            <a:avLst/>
          </a:prstGeom>
        </p:spPr>
      </p:pic>
      <p:pic>
        <p:nvPicPr>
          <p:cNvPr id="10" name="Picture 9" descr="IMG_20160623_110833.jpg">
            <a:extLst>
              <a:ext uri="{FF2B5EF4-FFF2-40B4-BE49-F238E27FC236}">
                <a16:creationId xmlns:a16="http://schemas.microsoft.com/office/drawing/2014/main" id="{99D13336-9994-4734-862B-7321690B3D2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90697" y="1836605"/>
            <a:ext cx="2636802" cy="1809988"/>
          </a:xfrm>
          <a:prstGeom prst="rect">
            <a:avLst/>
          </a:prstGeom>
        </p:spPr>
      </p:pic>
      <p:pic>
        <p:nvPicPr>
          <p:cNvPr id="11" name="Picture 10" descr="IMG_20161018_111153.jpg">
            <a:extLst>
              <a:ext uri="{FF2B5EF4-FFF2-40B4-BE49-F238E27FC236}">
                <a16:creationId xmlns:a16="http://schemas.microsoft.com/office/drawing/2014/main" id="{5A6D5760-8EC4-417F-8C7A-E76F6A3F29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33" t="13703" r="53219" b="23044"/>
          <a:stretch/>
        </p:blipFill>
        <p:spPr>
          <a:xfrm>
            <a:off x="9071336" y="4265861"/>
            <a:ext cx="2490640" cy="2408568"/>
          </a:xfrm>
          <a:prstGeom prst="rect">
            <a:avLst/>
          </a:prstGeom>
        </p:spPr>
      </p:pic>
      <p:pic>
        <p:nvPicPr>
          <p:cNvPr id="13" name="Picture 5" descr="image-product-DryPowderFireExtinguisher.jpg">
            <a:extLst>
              <a:ext uri="{FF2B5EF4-FFF2-40B4-BE49-F238E27FC236}">
                <a16:creationId xmlns:a16="http://schemas.microsoft.com/office/drawing/2014/main" id="{A543E501-DB77-491E-A85A-4FCE0E5027D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r="57408"/>
          <a:stretch>
            <a:fillRect/>
          </a:stretch>
        </p:blipFill>
        <p:spPr bwMode="auto">
          <a:xfrm>
            <a:off x="5181599" y="4108436"/>
            <a:ext cx="1295637" cy="25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O2.jpg">
            <a:extLst>
              <a:ext uri="{FF2B5EF4-FFF2-40B4-BE49-F238E27FC236}">
                <a16:creationId xmlns:a16="http://schemas.microsoft.com/office/drawing/2014/main" id="{D2F5EECD-68E9-4722-8F33-7228B76262F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215" y="4160872"/>
            <a:ext cx="1888142" cy="25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>
              <a:defRPr/>
            </a:pPr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>
                <a:defRPr/>
              </a:pPr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-93784" y="1220164"/>
            <a:ext cx="12191999" cy="46893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MY" sz="3600">
                <a:latin typeface="Cambria" panose="02040503050406030204" pitchFamily="18" charset="0"/>
                <a:ea typeface="Cambria Math" panose="02040503050406030204" pitchFamily="18" charset="0"/>
              </a:rPr>
              <a:t>Kecuaian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MY" sz="3600">
                <a:latin typeface="Cambria" panose="02040503050406030204" pitchFamily="18" charset="0"/>
                <a:ea typeface="Cambria Math" panose="02040503050406030204" pitchFamily="18" charset="0"/>
              </a:rPr>
              <a:t>Kemalangan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MY" sz="3600">
                <a:latin typeface="Cambria" panose="02040503050406030204" pitchFamily="18" charset="0"/>
                <a:ea typeface="Cambria Math" panose="02040503050406030204" pitchFamily="18" charset="0"/>
              </a:rPr>
              <a:t>Kejahilan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MY" sz="3600">
                <a:latin typeface="Cambria" panose="02040503050406030204" pitchFamily="18" charset="0"/>
                <a:ea typeface="Cambria Math" panose="02040503050406030204" pitchFamily="18" charset="0"/>
              </a:rPr>
              <a:t>Perbuatan Khianat </a:t>
            </a:r>
          </a:p>
          <a:p>
            <a:pPr>
              <a:defRPr/>
            </a:pPr>
            <a:endParaRPr lang="en-MY" sz="2800">
              <a:solidFill>
                <a:srgbClr val="FF000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>
              <a:defRPr/>
            </a:pPr>
            <a:endParaRPr lang="en-MY" sz="2800" dirty="0">
              <a:solidFill>
                <a:srgbClr val="FF000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833" y="131133"/>
            <a:ext cx="7689003" cy="933055"/>
          </a:xfrm>
        </p:spPr>
        <p:txBody>
          <a:bodyPr>
            <a:noAutofit/>
          </a:bodyPr>
          <a:lstStyle/>
          <a:p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PUNCA TERJADINYA KEBAKARAN </a:t>
            </a:r>
            <a:endParaRPr lang="en-MY" altLang="en-US" sz="28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A8560-8EB1-4C99-8581-FB5AD8A6A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3" y="1280416"/>
            <a:ext cx="4134679" cy="2138720"/>
          </a:xfrm>
          <a:prstGeom prst="rect">
            <a:avLst/>
          </a:prstGeom>
        </p:spPr>
      </p:pic>
      <p:pic>
        <p:nvPicPr>
          <p:cNvPr id="11" name="Picture 10" descr="IMG-20151105-WA0002.jpg">
            <a:extLst>
              <a:ext uri="{FF2B5EF4-FFF2-40B4-BE49-F238E27FC236}">
                <a16:creationId xmlns:a16="http://schemas.microsoft.com/office/drawing/2014/main" id="{FC396271-D5D9-4661-8730-6B1679C1F5A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010" y="3709009"/>
            <a:ext cx="2687520" cy="2200493"/>
          </a:xfrm>
          <a:prstGeom prst="rect">
            <a:avLst/>
          </a:prstGeom>
        </p:spPr>
      </p:pic>
      <p:pic>
        <p:nvPicPr>
          <p:cNvPr id="13" name="Picture 12" descr="IMG-20151105-WA0015.jpg">
            <a:extLst>
              <a:ext uri="{FF2B5EF4-FFF2-40B4-BE49-F238E27FC236}">
                <a16:creationId xmlns:a16="http://schemas.microsoft.com/office/drawing/2014/main" id="{4E0D6755-5086-4D3A-83D1-14960C61798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7669" y="3709008"/>
            <a:ext cx="2514546" cy="22004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B96200-5729-4B81-AE06-195D06F69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214" y="3438865"/>
            <a:ext cx="6124169" cy="316520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428A3D-283F-44C3-B906-4BA38E87DE0E}"/>
              </a:ext>
            </a:extLst>
          </p:cNvPr>
          <p:cNvSpPr/>
          <p:nvPr/>
        </p:nvSpPr>
        <p:spPr>
          <a:xfrm>
            <a:off x="5974046" y="4784035"/>
            <a:ext cx="6124168" cy="43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816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1280317"/>
            <a:ext cx="12191999" cy="316458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TUJUAN :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Plan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ini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perlu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diwujudkan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untuk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menentukan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: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Para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penghuni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dapat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bertindak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dengan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tenang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dan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selamat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semasa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diamcam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bahaya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kebakaran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/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bencana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Kakitangan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diberi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tugas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khas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semasa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kejadian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kebakaran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bencana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dapat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menjalankan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tugas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dan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tanggungjawab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mereka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dengan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selamat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dalam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semua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keadaan</a:t>
            </a:r>
            <a:endParaRPr lang="en-MY" sz="2400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Kemudahan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untuk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kumimoji="0" lang="en-M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menyelamat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kan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diri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ada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dapat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digunakan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mengikut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perancangan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awal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dengan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dirty="0" err="1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selamat</a:t>
            </a:r>
            <a:r>
              <a:rPr lang="en-MY" sz="24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BEDE7C3-7087-452E-B583-A47FF819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6" y="206865"/>
            <a:ext cx="8882175" cy="704745"/>
          </a:xfrm>
        </p:spPr>
        <p:txBody>
          <a:bodyPr anchor="ctr">
            <a:noAutofit/>
          </a:bodyPr>
          <a:lstStyle/>
          <a:p>
            <a:pPr eaLnBrk="1" hangingPunct="1"/>
            <a:br>
              <a:rPr lang="en-MY" alt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PLAN KEBAKARAN KUMPULAN SEMESTA SDN BHD </a:t>
            </a:r>
            <a:b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8E0452-146F-4F7D-BAFF-855662969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850" y="4107291"/>
            <a:ext cx="2216782" cy="29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>
              <a:defRPr/>
            </a:pPr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>
                <a:defRPr/>
              </a:pPr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MY" sz="5100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>
              <a:defRPr/>
            </a:pPr>
            <a:endParaRPr lang="en-MY" sz="5100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BEDE7C3-7087-452E-B583-A47FF819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6" y="206865"/>
            <a:ext cx="8882175" cy="704745"/>
          </a:xfrm>
        </p:spPr>
        <p:txBody>
          <a:bodyPr anchor="ctr">
            <a:noAutofit/>
          </a:bodyPr>
          <a:lstStyle/>
          <a:p>
            <a:pPr eaLnBrk="1" hangingPunct="1"/>
            <a:br>
              <a:rPr lang="en-MY" alt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PLAN KEBAKARAN KUMPULAN SEMESTA SDN BHD </a:t>
            </a:r>
            <a:b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9F824-A937-4D45-85B1-059BB8587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2" y="1095963"/>
            <a:ext cx="5844208" cy="5723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EC005-78C0-403B-BC7C-1AA7DF790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539" y="1127738"/>
            <a:ext cx="6212764" cy="57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8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5136" y="-9144"/>
            <a:ext cx="12046863" cy="6744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2400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PLAN PENGUNSIAN TINGKAT 5 BANGUNAN DARUL EHSAN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9813E-2AD6-4FF1-B5E1-804A77F9A7A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8308" r="5722" b="7117"/>
          <a:stretch/>
        </p:blipFill>
        <p:spPr bwMode="auto">
          <a:xfrm>
            <a:off x="583096" y="1147889"/>
            <a:ext cx="5936974" cy="5578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89529-2064-4BB6-885C-A4B4A9D5E6E2}"/>
              </a:ext>
            </a:extLst>
          </p:cNvPr>
          <p:cNvSpPr/>
          <p:nvPr/>
        </p:nvSpPr>
        <p:spPr>
          <a:xfrm>
            <a:off x="6870139" y="1333688"/>
            <a:ext cx="5228076" cy="235041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RUMUSAN : </a:t>
            </a:r>
          </a:p>
          <a:p>
            <a:pPr marL="342900" indent="-342900">
              <a:buAutoNum type="arabicPeriod"/>
            </a:pP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3 AKSES  UTAMA KELUAR</a:t>
            </a:r>
          </a:p>
          <a:p>
            <a:pPr marL="342900" indent="-342900">
              <a:buAutoNum type="arabicPeriod"/>
            </a:pP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2 AKSES TANGGA KELUAR</a:t>
            </a:r>
          </a:p>
          <a:p>
            <a:pPr marL="342900" indent="-342900">
              <a:buAutoNum type="arabicPeriod"/>
            </a:pP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5 KAWASAN KERJA </a:t>
            </a:r>
          </a:p>
          <a:p>
            <a:pPr marL="342900" indent="-342900">
              <a:buAutoNum type="arabicPeriod"/>
            </a:pP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2 BALANG 2KG  ALAT PEMADAM API TYPE CO2</a:t>
            </a:r>
          </a:p>
          <a:p>
            <a:pPr marL="342900" indent="-342900">
              <a:buAutoNum type="arabicPeriod"/>
            </a:pP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5 BALANG 9KG ALAT PEMADAM API TYPE ABC</a:t>
            </a:r>
          </a:p>
          <a:p>
            <a:pPr marL="342900" indent="-342900">
              <a:buAutoNum type="arabicPeriod"/>
            </a:pP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2 SISTEM PENGERA </a:t>
            </a:r>
          </a:p>
          <a:p>
            <a:pPr marL="342900" indent="-342900">
              <a:buAutoNum type="arabicPeriod"/>
            </a:pPr>
            <a:r>
              <a:rPr lang="en-MY" dirty="0">
                <a:latin typeface="Cambria" panose="02040503050406030204" pitchFamily="18" charset="0"/>
                <a:ea typeface="Cambria" panose="02040503050406030204" pitchFamily="18" charset="0"/>
              </a:rPr>
              <a:t>1 SISTEM PANCUR BASAH </a:t>
            </a:r>
          </a:p>
          <a:p>
            <a:pPr marL="342900" indent="-342900">
              <a:buAutoNum type="arabicPeriod"/>
            </a:pPr>
            <a:endParaRPr lang="en-MY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8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6970643" y="3209878"/>
            <a:ext cx="5093657" cy="94347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MY" sz="18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HEAD COUNT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KUMPUL DALAM JABATAN MASING-MASING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MY" sz="1800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LAPOR KEHADIRAN PADA KOMANDER ERT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BEDE7C3-7087-452E-B583-A47FF819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6" y="206865"/>
            <a:ext cx="8882175" cy="704745"/>
          </a:xfrm>
        </p:spPr>
        <p:txBody>
          <a:bodyPr anchor="ctr">
            <a:noAutofit/>
          </a:bodyPr>
          <a:lstStyle/>
          <a:p>
            <a:pPr eaLnBrk="1" hangingPunct="1"/>
            <a:br>
              <a:rPr lang="en-MY" alt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ASSEMBLY POINT BAGI BANGUNAN DARUL EHSAN  </a:t>
            </a:r>
            <a:b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54DA5-15AA-46B6-93A7-33B07093E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44" y="1181109"/>
            <a:ext cx="5419500" cy="5676891"/>
          </a:xfrm>
          <a:prstGeom prst="rect">
            <a:avLst/>
          </a:prstGeom>
        </p:spPr>
      </p:pic>
      <p:pic>
        <p:nvPicPr>
          <p:cNvPr id="10" name="Picture 9" descr="IMG_20151006_102834.jpg">
            <a:extLst>
              <a:ext uri="{FF2B5EF4-FFF2-40B4-BE49-F238E27FC236}">
                <a16:creationId xmlns:a16="http://schemas.microsoft.com/office/drawing/2014/main" id="{8DB5A8A0-CBCF-496F-A785-8A0426E18C8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t="12500"/>
          <a:stretch>
            <a:fillRect/>
          </a:stretch>
        </p:blipFill>
        <p:spPr>
          <a:xfrm>
            <a:off x="8212668" y="1181109"/>
            <a:ext cx="2796242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6561</TotalTime>
  <Words>250</Words>
  <Application>Microsoft Office PowerPoint</Application>
  <PresentationFormat>Widescreen</PresentationFormat>
  <Paragraphs>99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1_Office Theme</vt:lpstr>
      <vt:lpstr>2_Office Theme</vt:lpstr>
      <vt:lpstr>PowerPoint Presentation</vt:lpstr>
      <vt:lpstr>PENGENALAN </vt:lpstr>
      <vt:lpstr>  TAKRIF   </vt:lpstr>
      <vt:lpstr>  PERLINDUNGAN KEBAKARAN  </vt:lpstr>
      <vt:lpstr>   PUNCA TERJADINYA KEBAKARAN </vt:lpstr>
      <vt:lpstr>   PLAN KEBAKARAN KUMPULAN SEMESTA SDN BHD   </vt:lpstr>
      <vt:lpstr>   PLAN KEBAKARAN KUMPULAN SEMESTA SDN BHD   </vt:lpstr>
      <vt:lpstr>    </vt:lpstr>
      <vt:lpstr>   ASSEMBLY POINT BAGI BANGUNAN DARUL EHSAN    </vt:lpstr>
      <vt:lpstr> 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lenovo</cp:lastModifiedBy>
  <cp:revision>307</cp:revision>
  <cp:lastPrinted>2016-06-24T04:19:21Z</cp:lastPrinted>
  <dcterms:created xsi:type="dcterms:W3CDTF">2016-06-23T08:55:35Z</dcterms:created>
  <dcterms:modified xsi:type="dcterms:W3CDTF">2019-01-07T00:18:54Z</dcterms:modified>
</cp:coreProperties>
</file>